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06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3" name="Google Shape;1033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089" name="Google Shape;1089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207" name="Google Shape;1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223366"/>
                </a:solidFill>
              </a:rPr>
              <a:t>Thank You !!</a:t>
            </a:r>
            <a:endParaRPr sz="1100" b="1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09" name="Google Shape;1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19" name="Google Shape;1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27" name="Google Shape;1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35" name="Google Shape;1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43" name="Google Shape;1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51" name="Google Shape;1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163" name="Google Shape;1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083" name="Google Shape;10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4"/>
          <p:cNvSpPr txBox="1">
            <a:spLocks noGrp="1"/>
          </p:cNvSpPr>
          <p:nvPr>
            <p:ph type="subTitle" idx="1"/>
          </p:nvPr>
        </p:nvSpPr>
        <p:spPr>
          <a:xfrm>
            <a:off x="45711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6" name="Google Shape;105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1" name="Google Shape;1061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 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"/>
          <p:cNvSpPr/>
          <p:nvPr/>
        </p:nvSpPr>
        <p:spPr>
          <a:xfrm>
            <a:off x="7283428" y="62784"/>
            <a:ext cx="11094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1" descr="A close up of a sig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5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"/>
          <p:cNvSpPr/>
          <p:nvPr/>
        </p:nvSpPr>
        <p:spPr>
          <a:xfrm>
            <a:off x="7594600" y="82567"/>
            <a:ext cx="165000" cy="412500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"/>
          <p:cNvSpPr/>
          <p:nvPr/>
        </p:nvSpPr>
        <p:spPr>
          <a:xfrm>
            <a:off x="7440249" y="82567"/>
            <a:ext cx="103500" cy="4125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"/>
          <p:cNvSpPr/>
          <p:nvPr/>
        </p:nvSpPr>
        <p:spPr>
          <a:xfrm>
            <a:off x="0" y="5086350"/>
            <a:ext cx="9144000" cy="6990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"/>
          <p:cNvSpPr/>
          <p:nvPr/>
        </p:nvSpPr>
        <p:spPr>
          <a:xfrm>
            <a:off x="0" y="88917"/>
            <a:ext cx="7283400" cy="406200"/>
          </a:xfrm>
          <a:prstGeom prst="rect">
            <a:avLst/>
          </a:prstGeom>
          <a:solidFill>
            <a:srgbClr val="213264"/>
          </a:solidFill>
          <a:ln w="25400" cap="flat" cmpd="sng">
            <a:solidFill>
              <a:srgbClr val="2132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"/>
          <p:cNvSpPr txBox="1"/>
          <p:nvPr/>
        </p:nvSpPr>
        <p:spPr>
          <a:xfrm>
            <a:off x="92480" y="105826"/>
            <a:ext cx="395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3" descr="A white circle in the sky&#10;&#10;Description automatically generated"/>
          <p:cNvPicPr preferRelativeResize="0"/>
          <p:nvPr/>
        </p:nvPicPr>
        <p:blipFill rotWithShape="1">
          <a:blip r:embed="rId3">
            <a:alphaModFix amt="5000"/>
          </a:blip>
          <a:srcRect t="5929" r="744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"/>
          <p:cNvSpPr/>
          <p:nvPr/>
        </p:nvSpPr>
        <p:spPr>
          <a:xfrm>
            <a:off x="1865074" y="730897"/>
            <a:ext cx="6301200" cy="3966600"/>
          </a:xfrm>
          <a:prstGeom prst="rect">
            <a:avLst/>
          </a:prstGeom>
          <a:solidFill>
            <a:srgbClr val="213163"/>
          </a:solidFill>
          <a:ln w="25400" cap="flat" cmpd="sng">
            <a:solidFill>
              <a:srgbClr val="2131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3"/>
          <p:cNvSpPr/>
          <p:nvPr/>
        </p:nvSpPr>
        <p:spPr>
          <a:xfrm>
            <a:off x="988684" y="1023080"/>
            <a:ext cx="6985200" cy="345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0" sx="105000" sy="105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3"/>
          <p:cNvSpPr/>
          <p:nvPr/>
        </p:nvSpPr>
        <p:spPr>
          <a:xfrm>
            <a:off x="2490558" y="2787442"/>
            <a:ext cx="50700" cy="447000"/>
          </a:xfrm>
          <a:prstGeom prst="rect">
            <a:avLst/>
          </a:prstGeom>
          <a:solidFill>
            <a:srgbClr val="FFE600"/>
          </a:solidFill>
          <a:ln w="25400" cap="flat" cmpd="sng">
            <a:solidFill>
              <a:srgbClr val="FF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3"/>
          <p:cNvSpPr txBox="1"/>
          <p:nvPr/>
        </p:nvSpPr>
        <p:spPr>
          <a:xfrm>
            <a:off x="2029564" y="2248174"/>
            <a:ext cx="50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1097" name="Google Shape;1097;p13"/>
          <p:cNvSpPr txBox="1"/>
          <p:nvPr/>
        </p:nvSpPr>
        <p:spPr>
          <a:xfrm>
            <a:off x="2541122" y="2795733"/>
            <a:ext cx="401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1098" name="Google Shape;1098;p13"/>
          <p:cNvSpPr txBox="1"/>
          <p:nvPr/>
        </p:nvSpPr>
        <p:spPr>
          <a:xfrm>
            <a:off x="1003625" y="364253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1099" name="Google Shape;1099;p13"/>
          <p:cNvSpPr txBox="1"/>
          <p:nvPr/>
        </p:nvSpPr>
        <p:spPr>
          <a:xfrm>
            <a:off x="1095095" y="3956068"/>
            <a:ext cx="2180700" cy="65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:MONOKA V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</a:t>
            </a:r>
            <a:r>
              <a:rPr lang="en-US" sz="1100" dirty="0">
                <a:solidFill>
                  <a:schemeClr val="dk1"/>
                </a:solidFill>
              </a:rPr>
              <a:t>au623521104035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0" name="Google Shape;1100;p13"/>
          <p:cNvCxnSpPr/>
          <p:nvPr/>
        </p:nvCxnSpPr>
        <p:spPr>
          <a:xfrm>
            <a:off x="1100213" y="3919492"/>
            <a:ext cx="198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1" name="Google Shape;1101;p13"/>
          <p:cNvSpPr txBox="1"/>
          <p:nvPr/>
        </p:nvSpPr>
        <p:spPr>
          <a:xfrm>
            <a:off x="5596477" y="3627293"/>
            <a:ext cx="145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1102" name="Google Shape;1102;p13"/>
          <p:cNvCxnSpPr/>
          <p:nvPr/>
        </p:nvCxnSpPr>
        <p:spPr>
          <a:xfrm>
            <a:off x="5693065" y="3919492"/>
            <a:ext cx="13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</p:cxnSp>
      <p:sp>
        <p:nvSpPr>
          <p:cNvPr id="1103" name="Google Shape;1103;p13"/>
          <p:cNvSpPr txBox="1"/>
          <p:nvPr/>
        </p:nvSpPr>
        <p:spPr>
          <a:xfrm>
            <a:off x="5566302" y="4011753"/>
            <a:ext cx="238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" descr="A logo with people and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3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7667" y="1286631"/>
            <a:ext cx="1587348" cy="5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2"/>
          <p:cNvSpPr txBox="1">
            <a:spLocks noGrp="1"/>
          </p:cNvSpPr>
          <p:nvPr>
            <p:ph type="title"/>
          </p:nvPr>
        </p:nvSpPr>
        <p:spPr>
          <a:xfrm>
            <a:off x="628560" y="618066"/>
            <a:ext cx="78864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HOME PAGE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25497-2D54-4D68-9B35-FE11003DD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" r="-6" b="31259"/>
          <a:stretch/>
        </p:blipFill>
        <p:spPr>
          <a:xfrm>
            <a:off x="2741164" y="1353312"/>
            <a:ext cx="4003048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3"/>
          <p:cNvSpPr txBox="1">
            <a:spLocks noGrp="1"/>
          </p:cNvSpPr>
          <p:nvPr>
            <p:ph type="title"/>
          </p:nvPr>
        </p:nvSpPr>
        <p:spPr>
          <a:xfrm>
            <a:off x="105609" y="753819"/>
            <a:ext cx="8832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 b="1"/>
              <a:t>LOGIN PAGE</a:t>
            </a:r>
            <a:endParaRPr sz="16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470DB-5577-403B-9632-DDF0BC08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94" y="1475231"/>
            <a:ext cx="6139011" cy="31494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4"/>
          <p:cNvSpPr txBox="1">
            <a:spLocks noGrp="1"/>
          </p:cNvSpPr>
          <p:nvPr>
            <p:ph type="title"/>
          </p:nvPr>
        </p:nvSpPr>
        <p:spPr>
          <a:xfrm>
            <a:off x="628560" y="643466"/>
            <a:ext cx="78864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THANKS PAGE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1458E-3C17-4209-9A0E-EFA9C711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44" y="1361915"/>
            <a:ext cx="6534912" cy="31381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5"/>
          <p:cNvSpPr txBox="1">
            <a:spLocks noGrp="1"/>
          </p:cNvSpPr>
          <p:nvPr>
            <p:ph type="title"/>
          </p:nvPr>
        </p:nvSpPr>
        <p:spPr>
          <a:xfrm>
            <a:off x="628560" y="635000"/>
            <a:ext cx="78864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REGISTRATION PAGE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D3594-66B9-4910-9855-C69DF4C5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51" y="1267700"/>
            <a:ext cx="6075521" cy="35567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6"/>
          <p:cNvSpPr txBox="1">
            <a:spLocks noGrp="1"/>
          </p:cNvSpPr>
          <p:nvPr>
            <p:ph type="title"/>
          </p:nvPr>
        </p:nvSpPr>
        <p:spPr>
          <a:xfrm>
            <a:off x="215053" y="719666"/>
            <a:ext cx="8421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lang="en-US" sz="16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b="0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204" name="Google Shape;1204;p26"/>
          <p:cNvSpPr txBox="1"/>
          <p:nvPr/>
        </p:nvSpPr>
        <p:spPr>
          <a:xfrm>
            <a:off x="527891" y="1365447"/>
            <a:ext cx="8109000" cy="21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7"/>
          <p:cNvSpPr txBox="1">
            <a:spLocks noGrp="1"/>
          </p:cNvSpPr>
          <p:nvPr>
            <p:ph type="title"/>
          </p:nvPr>
        </p:nvSpPr>
        <p:spPr>
          <a:xfrm>
            <a:off x="241564" y="1095694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0" name="Google Shape;1210;p2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1" name="Google Shape;1211;p2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212" name="Google Shape;1212;p27"/>
          <p:cNvSpPr txBox="1"/>
          <p:nvPr/>
        </p:nvSpPr>
        <p:spPr>
          <a:xfrm>
            <a:off x="705618" y="1597688"/>
            <a:ext cx="79236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8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89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4" descr="A blue and white rectangle with a white bord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4"/>
          <p:cNvSpPr txBox="1"/>
          <p:nvPr/>
        </p:nvSpPr>
        <p:spPr>
          <a:xfrm>
            <a:off x="2422762" y="970065"/>
            <a:ext cx="4283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1113" name="Google Shape;1113;p14"/>
          <p:cNvSpPr/>
          <p:nvPr/>
        </p:nvSpPr>
        <p:spPr>
          <a:xfrm>
            <a:off x="956310" y="3037840"/>
            <a:ext cx="7227600" cy="530700"/>
          </a:xfrm>
          <a:prstGeom prst="roundRect">
            <a:avLst>
              <a:gd name="adj" fmla="val 16667"/>
            </a:avLst>
          </a:prstGeom>
          <a:solidFill>
            <a:srgbClr val="DFDDFB"/>
          </a:solidFill>
          <a:ln w="25400" cap="flat" cmpd="sng">
            <a:solidFill>
              <a:srgbClr val="DFDD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4"/>
          <p:cNvSpPr txBox="1"/>
          <p:nvPr/>
        </p:nvSpPr>
        <p:spPr>
          <a:xfrm>
            <a:off x="1571630" y="3183633"/>
            <a:ext cx="58392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4"/>
          <p:cNvSpPr txBox="1"/>
          <p:nvPr/>
        </p:nvSpPr>
        <p:spPr>
          <a:xfrm>
            <a:off x="3872230" y="2704572"/>
            <a:ext cx="13995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4"/>
          <p:cNvSpPr txBox="1"/>
          <p:nvPr/>
        </p:nvSpPr>
        <p:spPr>
          <a:xfrm>
            <a:off x="1276813" y="4029973"/>
            <a:ext cx="6590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5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3" name="Google Shape;1123;p15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24" name="Google Shape;1124;p15"/>
          <p:cNvSpPr txBox="1"/>
          <p:nvPr/>
        </p:nvSpPr>
        <p:spPr>
          <a:xfrm>
            <a:off x="572756" y="1041592"/>
            <a:ext cx="81453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0" name="Google Shape;1130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1" name="Google Shape;1131;p16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32" name="Google Shape;1132;p16"/>
          <p:cNvSpPr txBox="1"/>
          <p:nvPr/>
        </p:nvSpPr>
        <p:spPr>
          <a:xfrm>
            <a:off x="612949" y="1178158"/>
            <a:ext cx="8128200" cy="3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/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7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9" name="Google Shape;1139;p17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0" name="Google Shape;1140;p17"/>
          <p:cNvSpPr txBox="1"/>
          <p:nvPr/>
        </p:nvSpPr>
        <p:spPr>
          <a:xfrm>
            <a:off x="390972" y="1225061"/>
            <a:ext cx="83622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goal of the project is to create a user-friendly and efficient platform for booking bus tickets, providing accurate information to passengers, and empowering bus operators with effective management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8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7" name="Google Shape;1147;p18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48" name="Google Shape;1148;p18"/>
          <p:cNvSpPr txBox="1"/>
          <p:nvPr/>
        </p:nvSpPr>
        <p:spPr>
          <a:xfrm>
            <a:off x="492236" y="1065958"/>
            <a:ext cx="84087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marL="2857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9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9"/>
          <p:cNvSpPr txBox="1"/>
          <p:nvPr/>
        </p:nvSpPr>
        <p:spPr>
          <a:xfrm>
            <a:off x="128063" y="1059160"/>
            <a:ext cx="5314500" cy="3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355" marR="0" lvl="0" indent="-8445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380" y="1712692"/>
            <a:ext cx="4165600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9"/>
          <p:cNvSpPr txBox="1"/>
          <p:nvPr/>
        </p:nvSpPr>
        <p:spPr>
          <a:xfrm>
            <a:off x="1000361" y="1361511"/>
            <a:ext cx="331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158" name="Google Shape;1158;p19"/>
          <p:cNvSpPr txBox="1"/>
          <p:nvPr/>
        </p:nvSpPr>
        <p:spPr>
          <a:xfrm>
            <a:off x="4865736" y="1287522"/>
            <a:ext cx="358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159" name="Google Shape;1159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0" name="Google Shape;1160;p19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"/>
          <p:cNvSpPr txBox="1">
            <a:spLocks noGrp="1"/>
          </p:cNvSpPr>
          <p:nvPr>
            <p:ph type="title"/>
          </p:nvPr>
        </p:nvSpPr>
        <p:spPr>
          <a:xfrm>
            <a:off x="131032" y="682130"/>
            <a:ext cx="2936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Modelling &amp; Results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6" name="Google Shape;1166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7" name="Google Shape;1167;p20"/>
          <p:cNvSpPr txBox="1"/>
          <p:nvPr/>
        </p:nvSpPr>
        <p:spPr>
          <a:xfrm>
            <a:off x="138652" y="4713110"/>
            <a:ext cx="7071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CBF88-D001-49FF-B668-18BB8E501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55"/>
          <a:stretch/>
        </p:blipFill>
        <p:spPr>
          <a:xfrm>
            <a:off x="2741164" y="1109472"/>
            <a:ext cx="4003048" cy="34747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"/>
          <p:cNvSpPr txBox="1">
            <a:spLocks noGrp="1"/>
          </p:cNvSpPr>
          <p:nvPr>
            <p:ph type="title"/>
          </p:nvPr>
        </p:nvSpPr>
        <p:spPr>
          <a:xfrm>
            <a:off x="628560" y="601132"/>
            <a:ext cx="78864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FIND BUS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FD3E2-0C18-4574-A874-F25C2F9D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48" y="1267732"/>
            <a:ext cx="7083921" cy="3401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On-screen Show (16:9)</PresentationFormat>
  <Paragraphs>56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KARTHICK</cp:lastModifiedBy>
  <cp:revision>3</cp:revision>
  <dcterms:modified xsi:type="dcterms:W3CDTF">2024-04-13T17:18:54Z</dcterms:modified>
</cp:coreProperties>
</file>